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image" Target="../media/image2.jpg"/><Relationship Id="rId4" Type="http://schemas.openxmlformats.org/officeDocument/2006/relationships/image" Target="../media/image5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image" Target="../media/image2.jpg"/><Relationship Id="rId4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5FED57-E5EA-41CA-82CA-512BD1C88A2C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5944233-E80E-4C6A-9515-E80CC43BCC95}">
      <dgm:prSet/>
      <dgm:spPr/>
      <dgm:t>
        <a:bodyPr/>
        <a:lstStyle/>
        <a:p>
          <a:r>
            <a:rPr lang="en-US" dirty="0" smtClean="0"/>
            <a:t>Backyard Bird Watching</a:t>
          </a:r>
          <a:endParaRPr lang="en-US" dirty="0"/>
        </a:p>
      </dgm:t>
    </dgm:pt>
    <dgm:pt modelId="{4477CBAB-BBD2-45F7-9832-E0C55EACC6FC}" type="parTrans" cxnId="{9F618828-943F-4AB4-87D2-F5BC2CC93F87}">
      <dgm:prSet/>
      <dgm:spPr/>
      <dgm:t>
        <a:bodyPr/>
        <a:lstStyle/>
        <a:p>
          <a:endParaRPr lang="en-US"/>
        </a:p>
      </dgm:t>
    </dgm:pt>
    <dgm:pt modelId="{606D5F45-FE07-4275-8C17-316D8301D434}" type="sibTrans" cxnId="{9F618828-943F-4AB4-87D2-F5BC2CC93F87}">
      <dgm:prSet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000" b="-4000"/>
          </a:stretch>
        </a:blipFill>
      </dgm:spPr>
      <dgm:t>
        <a:bodyPr/>
        <a:lstStyle/>
        <a:p>
          <a:endParaRPr lang="en-US"/>
        </a:p>
      </dgm:t>
    </dgm:pt>
    <dgm:pt modelId="{A943CD7C-6D59-4149-8E3C-BF2B907AF9D0}">
      <dgm:prSet phldrT="[Text]"/>
      <dgm:spPr/>
      <dgm:t>
        <a:bodyPr/>
        <a:lstStyle/>
        <a:p>
          <a:r>
            <a:rPr lang="en-US" dirty="0" smtClean="0"/>
            <a:t>Woodpecker</a:t>
          </a:r>
          <a:endParaRPr lang="en-US" dirty="0"/>
        </a:p>
      </dgm:t>
    </dgm:pt>
    <dgm:pt modelId="{5BBB86E7-5DC1-40F9-AD24-F3036E6AA659}" type="parTrans" cxnId="{0387D828-422B-4684-86C4-3A9358FC7A5B}">
      <dgm:prSet/>
      <dgm:spPr/>
      <dgm:t>
        <a:bodyPr/>
        <a:lstStyle/>
        <a:p>
          <a:endParaRPr lang="en-US"/>
        </a:p>
      </dgm:t>
    </dgm:pt>
    <dgm:pt modelId="{BD407D53-7CAB-486E-868A-B6DBD7957600}" type="sibTrans" cxnId="{0387D828-422B-4684-86C4-3A9358FC7A5B}">
      <dgm:prSet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5000" b="-25000"/>
          </a:stretch>
        </a:blipFill>
      </dgm:spPr>
      <dgm:t>
        <a:bodyPr/>
        <a:lstStyle/>
        <a:p>
          <a:endParaRPr lang="en-US"/>
        </a:p>
      </dgm:t>
    </dgm:pt>
    <dgm:pt modelId="{5FE98F8F-F08D-40D4-BCDA-6848C6FDCF7C}">
      <dgm:prSet phldrT="[Text]"/>
      <dgm:spPr/>
      <dgm:t>
        <a:bodyPr/>
        <a:lstStyle/>
        <a:p>
          <a:r>
            <a:rPr lang="en-US" dirty="0" smtClean="0"/>
            <a:t>Robin</a:t>
          </a:r>
          <a:endParaRPr lang="en-US" dirty="0"/>
        </a:p>
      </dgm:t>
    </dgm:pt>
    <dgm:pt modelId="{31E78892-5B39-494C-B9D8-FB96236CF53D}" type="parTrans" cxnId="{51756D2F-A064-41BA-A663-AA909FAB1673}">
      <dgm:prSet/>
      <dgm:spPr/>
      <dgm:t>
        <a:bodyPr/>
        <a:lstStyle/>
        <a:p>
          <a:endParaRPr lang="en-US"/>
        </a:p>
      </dgm:t>
    </dgm:pt>
    <dgm:pt modelId="{3446DD39-5D19-40C9-BF64-D5B672C09541}" type="sibTrans" cxnId="{51756D2F-A064-41BA-A663-AA909FAB1673}">
      <dgm:prSet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</dgm:spPr>
      <dgm:t>
        <a:bodyPr/>
        <a:lstStyle/>
        <a:p>
          <a:endParaRPr lang="en-US"/>
        </a:p>
      </dgm:t>
    </dgm:pt>
    <dgm:pt modelId="{1DBB7961-74AD-416C-86FD-CC227741A35B}">
      <dgm:prSet phldrT="[Text]"/>
      <dgm:spPr/>
      <dgm:t>
        <a:bodyPr/>
        <a:lstStyle/>
        <a:p>
          <a:r>
            <a:rPr lang="en-US" dirty="0" smtClean="0"/>
            <a:t>Cardinal</a:t>
          </a:r>
          <a:endParaRPr lang="en-US" dirty="0"/>
        </a:p>
      </dgm:t>
    </dgm:pt>
    <dgm:pt modelId="{83E1FB39-3166-434F-8FA3-006CCA8A07B3}" type="parTrans" cxnId="{825147FB-B340-4E51-92BE-6A03F5D49A79}">
      <dgm:prSet/>
      <dgm:spPr/>
      <dgm:t>
        <a:bodyPr/>
        <a:lstStyle/>
        <a:p>
          <a:endParaRPr lang="en-US"/>
        </a:p>
      </dgm:t>
    </dgm:pt>
    <dgm:pt modelId="{E5A87E29-776B-4DF7-B526-71B31884A711}" type="sibTrans" cxnId="{825147FB-B340-4E51-92BE-6A03F5D49A79}">
      <dgm:prSet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9000" b="-19000"/>
          </a:stretch>
        </a:blipFill>
      </dgm:spPr>
      <dgm:t>
        <a:bodyPr/>
        <a:lstStyle/>
        <a:p>
          <a:endParaRPr lang="en-US"/>
        </a:p>
      </dgm:t>
    </dgm:pt>
    <dgm:pt modelId="{04ECBD03-0E69-4079-B4BA-6C26AAA2169C}" type="pres">
      <dgm:prSet presAssocID="{295FED57-E5EA-41CA-82CA-512BD1C88A2C}" presName="Name0" presStyleCnt="0">
        <dgm:presLayoutVars>
          <dgm:chMax val="7"/>
          <dgm:chPref val="7"/>
          <dgm:dir/>
        </dgm:presLayoutVars>
      </dgm:prSet>
      <dgm:spPr/>
    </dgm:pt>
    <dgm:pt modelId="{467A16F1-B1CD-4E73-85EF-DBD5163F51C4}" type="pres">
      <dgm:prSet presAssocID="{295FED57-E5EA-41CA-82CA-512BD1C88A2C}" presName="Name1" presStyleCnt="0"/>
      <dgm:spPr/>
    </dgm:pt>
    <dgm:pt modelId="{347D302F-EE61-494B-BC7E-F40BC9D384B6}" type="pres">
      <dgm:prSet presAssocID="{606D5F45-FE07-4275-8C17-316D8301D434}" presName="picture_1" presStyleCnt="0"/>
      <dgm:spPr/>
    </dgm:pt>
    <dgm:pt modelId="{52D18577-40AF-4172-9497-18D0A14F92D8}" type="pres">
      <dgm:prSet presAssocID="{606D5F45-FE07-4275-8C17-316D8301D434}" presName="pictureRepeatNode" presStyleLbl="alignImgPlace1" presStyleIdx="0" presStyleCnt="4"/>
      <dgm:spPr/>
    </dgm:pt>
    <dgm:pt modelId="{47B97A09-C62A-494E-8E02-DF087132550C}" type="pres">
      <dgm:prSet presAssocID="{55944233-E80E-4C6A-9515-E80CC43BCC95}" presName="text_1" presStyleLbl="node1" presStyleIdx="0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920A8E-456E-4C62-BD70-D5640F43D0E2}" type="pres">
      <dgm:prSet presAssocID="{BD407D53-7CAB-486E-868A-B6DBD7957600}" presName="picture_2" presStyleCnt="0"/>
      <dgm:spPr/>
    </dgm:pt>
    <dgm:pt modelId="{E192DF27-E754-48CC-AA1E-46417AF120AF}" type="pres">
      <dgm:prSet presAssocID="{BD407D53-7CAB-486E-868A-B6DBD7957600}" presName="pictureRepeatNode" presStyleLbl="alignImgPlace1" presStyleIdx="1" presStyleCnt="4"/>
      <dgm:spPr/>
    </dgm:pt>
    <dgm:pt modelId="{AB246C25-28B0-4B75-A2EA-1A0AC45F7A10}" type="pres">
      <dgm:prSet presAssocID="{A943CD7C-6D59-4149-8E3C-BF2B907AF9D0}" presName="line_2" presStyleLbl="parChTrans1D1" presStyleIdx="0" presStyleCnt="3"/>
      <dgm:spPr/>
    </dgm:pt>
    <dgm:pt modelId="{0CAD234C-DCDE-4DD1-B513-BDFFB082E504}" type="pres">
      <dgm:prSet presAssocID="{A943CD7C-6D59-4149-8E3C-BF2B907AF9D0}" presName="textparent_2" presStyleLbl="node1" presStyleIdx="0" presStyleCnt="0"/>
      <dgm:spPr/>
    </dgm:pt>
    <dgm:pt modelId="{4D738FA8-5758-4144-B46D-5CA3241A3E32}" type="pres">
      <dgm:prSet presAssocID="{A943CD7C-6D59-4149-8E3C-BF2B907AF9D0}" presName="text_2" presStyleLbl="revTx" presStyleIdx="0" presStyleCnt="3">
        <dgm:presLayoutVars>
          <dgm:bulletEnabled val="1"/>
        </dgm:presLayoutVars>
      </dgm:prSet>
      <dgm:spPr/>
    </dgm:pt>
    <dgm:pt modelId="{209EC9C2-9A4E-4B42-9CB4-6C91C936150A}" type="pres">
      <dgm:prSet presAssocID="{3446DD39-5D19-40C9-BF64-D5B672C09541}" presName="picture_3" presStyleCnt="0"/>
      <dgm:spPr/>
    </dgm:pt>
    <dgm:pt modelId="{07EA7B13-0CBD-4F85-A664-3DA4F5B0E36C}" type="pres">
      <dgm:prSet presAssocID="{3446DD39-5D19-40C9-BF64-D5B672C09541}" presName="pictureRepeatNode" presStyleLbl="alignImgPlace1" presStyleIdx="2" presStyleCnt="4"/>
      <dgm:spPr/>
    </dgm:pt>
    <dgm:pt modelId="{10DE8290-DD48-4482-8949-C17392966BCC}" type="pres">
      <dgm:prSet presAssocID="{5FE98F8F-F08D-40D4-BCDA-6848C6FDCF7C}" presName="line_3" presStyleLbl="parChTrans1D1" presStyleIdx="1" presStyleCnt="3"/>
      <dgm:spPr/>
    </dgm:pt>
    <dgm:pt modelId="{BE4DFACE-C53F-478B-98F9-DDF7B13FD420}" type="pres">
      <dgm:prSet presAssocID="{5FE98F8F-F08D-40D4-BCDA-6848C6FDCF7C}" presName="textparent_3" presStyleLbl="node1" presStyleIdx="0" presStyleCnt="0"/>
      <dgm:spPr/>
    </dgm:pt>
    <dgm:pt modelId="{1E206CD9-632B-4F0A-A761-A6295CB6B283}" type="pres">
      <dgm:prSet presAssocID="{5FE98F8F-F08D-40D4-BCDA-6848C6FDCF7C}" presName="text_3" presStyleLbl="revTx" presStyleIdx="1" presStyleCnt="3">
        <dgm:presLayoutVars>
          <dgm:bulletEnabled val="1"/>
        </dgm:presLayoutVars>
      </dgm:prSet>
      <dgm:spPr/>
    </dgm:pt>
    <dgm:pt modelId="{F266D59F-FBA6-47FD-ABC8-05642066D9BB}" type="pres">
      <dgm:prSet presAssocID="{E5A87E29-776B-4DF7-B526-71B31884A711}" presName="picture_4" presStyleCnt="0"/>
      <dgm:spPr/>
    </dgm:pt>
    <dgm:pt modelId="{E3EE147C-76B3-47CC-ABA6-36C75786B2F4}" type="pres">
      <dgm:prSet presAssocID="{E5A87E29-776B-4DF7-B526-71B31884A711}" presName="pictureRepeatNode" presStyleLbl="alignImgPlace1" presStyleIdx="3" presStyleCnt="4"/>
      <dgm:spPr/>
    </dgm:pt>
    <dgm:pt modelId="{E40991F8-4F32-434B-BFC2-104DA3D1E1F9}" type="pres">
      <dgm:prSet presAssocID="{1DBB7961-74AD-416C-86FD-CC227741A35B}" presName="line_4" presStyleLbl="parChTrans1D1" presStyleIdx="2" presStyleCnt="3"/>
      <dgm:spPr/>
    </dgm:pt>
    <dgm:pt modelId="{E9BECDAA-4234-4EB6-A196-08AF0038983C}" type="pres">
      <dgm:prSet presAssocID="{1DBB7961-74AD-416C-86FD-CC227741A35B}" presName="textparent_4" presStyleLbl="node1" presStyleIdx="0" presStyleCnt="0"/>
      <dgm:spPr/>
    </dgm:pt>
    <dgm:pt modelId="{0E7DD4D7-3BB2-4FC8-8A09-122C83A9CEDB}" type="pres">
      <dgm:prSet presAssocID="{1DBB7961-74AD-416C-86FD-CC227741A35B}" presName="text_4" presStyleLbl="revTx" presStyleIdx="2" presStyleCnt="3">
        <dgm:presLayoutVars>
          <dgm:bulletEnabled val="1"/>
        </dgm:presLayoutVars>
      </dgm:prSet>
      <dgm:spPr/>
    </dgm:pt>
  </dgm:ptLst>
  <dgm:cxnLst>
    <dgm:cxn modelId="{4BFB5442-7021-40CE-B649-61603566C5FC}" type="presOf" srcId="{55944233-E80E-4C6A-9515-E80CC43BCC95}" destId="{47B97A09-C62A-494E-8E02-DF087132550C}" srcOrd="0" destOrd="0" presId="urn:microsoft.com/office/officeart/2008/layout/CircularPictureCallout"/>
    <dgm:cxn modelId="{9F618828-943F-4AB4-87D2-F5BC2CC93F87}" srcId="{295FED57-E5EA-41CA-82CA-512BD1C88A2C}" destId="{55944233-E80E-4C6A-9515-E80CC43BCC95}" srcOrd="0" destOrd="0" parTransId="{4477CBAB-BBD2-45F7-9832-E0C55EACC6FC}" sibTransId="{606D5F45-FE07-4275-8C17-316D8301D434}"/>
    <dgm:cxn modelId="{187E79CB-B901-46E0-AC7C-D270FCE8FF99}" type="presOf" srcId="{3446DD39-5D19-40C9-BF64-D5B672C09541}" destId="{07EA7B13-0CBD-4F85-A664-3DA4F5B0E36C}" srcOrd="0" destOrd="0" presId="urn:microsoft.com/office/officeart/2008/layout/CircularPictureCallout"/>
    <dgm:cxn modelId="{71BEA91B-5BC5-4462-B9E2-3EFBEDC666A4}" type="presOf" srcId="{BD407D53-7CAB-486E-868A-B6DBD7957600}" destId="{E192DF27-E754-48CC-AA1E-46417AF120AF}" srcOrd="0" destOrd="0" presId="urn:microsoft.com/office/officeart/2008/layout/CircularPictureCallout"/>
    <dgm:cxn modelId="{6EFDB34B-1344-48BD-96FB-390CB64D4526}" type="presOf" srcId="{606D5F45-FE07-4275-8C17-316D8301D434}" destId="{52D18577-40AF-4172-9497-18D0A14F92D8}" srcOrd="0" destOrd="0" presId="urn:microsoft.com/office/officeart/2008/layout/CircularPictureCallout"/>
    <dgm:cxn modelId="{0DC85C72-E890-4391-96DF-4119BB00F437}" type="presOf" srcId="{1DBB7961-74AD-416C-86FD-CC227741A35B}" destId="{0E7DD4D7-3BB2-4FC8-8A09-122C83A9CEDB}" srcOrd="0" destOrd="0" presId="urn:microsoft.com/office/officeart/2008/layout/CircularPictureCallout"/>
    <dgm:cxn modelId="{37C0700B-3E5E-4D44-8D8E-37CE313B830A}" type="presOf" srcId="{A943CD7C-6D59-4149-8E3C-BF2B907AF9D0}" destId="{4D738FA8-5758-4144-B46D-5CA3241A3E32}" srcOrd="0" destOrd="0" presId="urn:microsoft.com/office/officeart/2008/layout/CircularPictureCallout"/>
    <dgm:cxn modelId="{51756D2F-A064-41BA-A663-AA909FAB1673}" srcId="{295FED57-E5EA-41CA-82CA-512BD1C88A2C}" destId="{5FE98F8F-F08D-40D4-BCDA-6848C6FDCF7C}" srcOrd="2" destOrd="0" parTransId="{31E78892-5B39-494C-B9D8-FB96236CF53D}" sibTransId="{3446DD39-5D19-40C9-BF64-D5B672C09541}"/>
    <dgm:cxn modelId="{6F65FBF9-CE42-490A-A9E8-BF6C553413E4}" type="presOf" srcId="{295FED57-E5EA-41CA-82CA-512BD1C88A2C}" destId="{04ECBD03-0E69-4079-B4BA-6C26AAA2169C}" srcOrd="0" destOrd="0" presId="urn:microsoft.com/office/officeart/2008/layout/CircularPictureCallout"/>
    <dgm:cxn modelId="{0387D828-422B-4684-86C4-3A9358FC7A5B}" srcId="{295FED57-E5EA-41CA-82CA-512BD1C88A2C}" destId="{A943CD7C-6D59-4149-8E3C-BF2B907AF9D0}" srcOrd="1" destOrd="0" parTransId="{5BBB86E7-5DC1-40F9-AD24-F3036E6AA659}" sibTransId="{BD407D53-7CAB-486E-868A-B6DBD7957600}"/>
    <dgm:cxn modelId="{825147FB-B340-4E51-92BE-6A03F5D49A79}" srcId="{295FED57-E5EA-41CA-82CA-512BD1C88A2C}" destId="{1DBB7961-74AD-416C-86FD-CC227741A35B}" srcOrd="3" destOrd="0" parTransId="{83E1FB39-3166-434F-8FA3-006CCA8A07B3}" sibTransId="{E5A87E29-776B-4DF7-B526-71B31884A711}"/>
    <dgm:cxn modelId="{043F1C04-F2E2-499E-88F7-0DD5660B1C9D}" type="presOf" srcId="{5FE98F8F-F08D-40D4-BCDA-6848C6FDCF7C}" destId="{1E206CD9-632B-4F0A-A761-A6295CB6B283}" srcOrd="0" destOrd="0" presId="urn:microsoft.com/office/officeart/2008/layout/CircularPictureCallout"/>
    <dgm:cxn modelId="{5183BE1C-CEF1-44CF-BA36-80FB71C78F7F}" type="presOf" srcId="{E5A87E29-776B-4DF7-B526-71B31884A711}" destId="{E3EE147C-76B3-47CC-ABA6-36C75786B2F4}" srcOrd="0" destOrd="0" presId="urn:microsoft.com/office/officeart/2008/layout/CircularPictureCallout"/>
    <dgm:cxn modelId="{0AFD86EF-7FDA-4BE6-A587-D1276B73AA61}" type="presParOf" srcId="{04ECBD03-0E69-4079-B4BA-6C26AAA2169C}" destId="{467A16F1-B1CD-4E73-85EF-DBD5163F51C4}" srcOrd="0" destOrd="0" presId="urn:microsoft.com/office/officeart/2008/layout/CircularPictureCallout"/>
    <dgm:cxn modelId="{3F9B0AA7-D98E-4848-9602-5C9BD92BF24E}" type="presParOf" srcId="{467A16F1-B1CD-4E73-85EF-DBD5163F51C4}" destId="{347D302F-EE61-494B-BC7E-F40BC9D384B6}" srcOrd="0" destOrd="0" presId="urn:microsoft.com/office/officeart/2008/layout/CircularPictureCallout"/>
    <dgm:cxn modelId="{BA3EC78B-DD6B-47DB-BF6C-14393254A004}" type="presParOf" srcId="{347D302F-EE61-494B-BC7E-F40BC9D384B6}" destId="{52D18577-40AF-4172-9497-18D0A14F92D8}" srcOrd="0" destOrd="0" presId="urn:microsoft.com/office/officeart/2008/layout/CircularPictureCallout"/>
    <dgm:cxn modelId="{5BDF53D1-D25B-4427-97A7-F62E91B3CEFA}" type="presParOf" srcId="{467A16F1-B1CD-4E73-85EF-DBD5163F51C4}" destId="{47B97A09-C62A-494E-8E02-DF087132550C}" srcOrd="1" destOrd="0" presId="urn:microsoft.com/office/officeart/2008/layout/CircularPictureCallout"/>
    <dgm:cxn modelId="{9B60D7DD-8299-44AF-A2AF-1EFB68BA3841}" type="presParOf" srcId="{467A16F1-B1CD-4E73-85EF-DBD5163F51C4}" destId="{F4920A8E-456E-4C62-BD70-D5640F43D0E2}" srcOrd="2" destOrd="0" presId="urn:microsoft.com/office/officeart/2008/layout/CircularPictureCallout"/>
    <dgm:cxn modelId="{CDB33504-7311-4690-93E6-3EDFF38BA190}" type="presParOf" srcId="{F4920A8E-456E-4C62-BD70-D5640F43D0E2}" destId="{E192DF27-E754-48CC-AA1E-46417AF120AF}" srcOrd="0" destOrd="0" presId="urn:microsoft.com/office/officeart/2008/layout/CircularPictureCallout"/>
    <dgm:cxn modelId="{26A315E3-7E22-4C01-87EC-94CFA1BE24D0}" type="presParOf" srcId="{467A16F1-B1CD-4E73-85EF-DBD5163F51C4}" destId="{AB246C25-28B0-4B75-A2EA-1A0AC45F7A10}" srcOrd="3" destOrd="0" presId="urn:microsoft.com/office/officeart/2008/layout/CircularPictureCallout"/>
    <dgm:cxn modelId="{E28E0A7A-893C-44E0-AFCB-50E487950577}" type="presParOf" srcId="{467A16F1-B1CD-4E73-85EF-DBD5163F51C4}" destId="{0CAD234C-DCDE-4DD1-B513-BDFFB082E504}" srcOrd="4" destOrd="0" presId="urn:microsoft.com/office/officeart/2008/layout/CircularPictureCallout"/>
    <dgm:cxn modelId="{6266410D-C3D8-4259-B913-E10CB726F2A3}" type="presParOf" srcId="{0CAD234C-DCDE-4DD1-B513-BDFFB082E504}" destId="{4D738FA8-5758-4144-B46D-5CA3241A3E32}" srcOrd="0" destOrd="0" presId="urn:microsoft.com/office/officeart/2008/layout/CircularPictureCallout"/>
    <dgm:cxn modelId="{A2FF9B1B-031D-4F5B-9F61-5DF77574A9F5}" type="presParOf" srcId="{467A16F1-B1CD-4E73-85EF-DBD5163F51C4}" destId="{209EC9C2-9A4E-4B42-9CB4-6C91C936150A}" srcOrd="5" destOrd="0" presId="urn:microsoft.com/office/officeart/2008/layout/CircularPictureCallout"/>
    <dgm:cxn modelId="{73C6787F-FDFF-4E04-88BB-41DA450FA6FA}" type="presParOf" srcId="{209EC9C2-9A4E-4B42-9CB4-6C91C936150A}" destId="{07EA7B13-0CBD-4F85-A664-3DA4F5B0E36C}" srcOrd="0" destOrd="0" presId="urn:microsoft.com/office/officeart/2008/layout/CircularPictureCallout"/>
    <dgm:cxn modelId="{79A658F8-B0D6-48D1-8D4F-6063FF669520}" type="presParOf" srcId="{467A16F1-B1CD-4E73-85EF-DBD5163F51C4}" destId="{10DE8290-DD48-4482-8949-C17392966BCC}" srcOrd="6" destOrd="0" presId="urn:microsoft.com/office/officeart/2008/layout/CircularPictureCallout"/>
    <dgm:cxn modelId="{F81AB8EC-28FD-41ED-82C3-D9BA08C9F4B9}" type="presParOf" srcId="{467A16F1-B1CD-4E73-85EF-DBD5163F51C4}" destId="{BE4DFACE-C53F-478B-98F9-DDF7B13FD420}" srcOrd="7" destOrd="0" presId="urn:microsoft.com/office/officeart/2008/layout/CircularPictureCallout"/>
    <dgm:cxn modelId="{C0133987-4A81-4443-A20F-D2FCFA4EEB5E}" type="presParOf" srcId="{BE4DFACE-C53F-478B-98F9-DDF7B13FD420}" destId="{1E206CD9-632B-4F0A-A761-A6295CB6B283}" srcOrd="0" destOrd="0" presId="urn:microsoft.com/office/officeart/2008/layout/CircularPictureCallout"/>
    <dgm:cxn modelId="{87356C7E-0CAD-49EC-AFB0-785C947CE6D2}" type="presParOf" srcId="{467A16F1-B1CD-4E73-85EF-DBD5163F51C4}" destId="{F266D59F-FBA6-47FD-ABC8-05642066D9BB}" srcOrd="8" destOrd="0" presId="urn:microsoft.com/office/officeart/2008/layout/CircularPictureCallout"/>
    <dgm:cxn modelId="{0B97DCA7-66EA-49C5-8165-EF2E7E03BA56}" type="presParOf" srcId="{F266D59F-FBA6-47FD-ABC8-05642066D9BB}" destId="{E3EE147C-76B3-47CC-ABA6-36C75786B2F4}" srcOrd="0" destOrd="0" presId="urn:microsoft.com/office/officeart/2008/layout/CircularPictureCallout"/>
    <dgm:cxn modelId="{0A8BCB99-8F36-4F9D-A911-889B13203FDB}" type="presParOf" srcId="{467A16F1-B1CD-4E73-85EF-DBD5163F51C4}" destId="{E40991F8-4F32-434B-BFC2-104DA3D1E1F9}" srcOrd="9" destOrd="0" presId="urn:microsoft.com/office/officeart/2008/layout/CircularPictureCallout"/>
    <dgm:cxn modelId="{353991AD-2C76-4268-892A-EF91CB62E1A5}" type="presParOf" srcId="{467A16F1-B1CD-4E73-85EF-DBD5163F51C4}" destId="{E9BECDAA-4234-4EB6-A196-08AF0038983C}" srcOrd="10" destOrd="0" presId="urn:microsoft.com/office/officeart/2008/layout/CircularPictureCallout"/>
    <dgm:cxn modelId="{31EB0AD2-D506-4242-A5AB-08CCDDFA7C26}" type="presParOf" srcId="{E9BECDAA-4234-4EB6-A196-08AF0038983C}" destId="{0E7DD4D7-3BB2-4FC8-8A09-122C83A9CEDB}" srcOrd="0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0991F8-4F32-434B-BFC2-104DA3D1E1F9}">
      <dsp:nvSpPr>
        <dsp:cNvPr id="0" name=""/>
        <dsp:cNvSpPr/>
      </dsp:nvSpPr>
      <dsp:spPr>
        <a:xfrm>
          <a:off x="2032000" y="4131733"/>
          <a:ext cx="4080256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DE8290-DD48-4482-8949-C17392966BCC}">
      <dsp:nvSpPr>
        <dsp:cNvPr id="0" name=""/>
        <dsp:cNvSpPr/>
      </dsp:nvSpPr>
      <dsp:spPr>
        <a:xfrm>
          <a:off x="2032000" y="2709333"/>
          <a:ext cx="3495039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246C25-28B0-4B75-A2EA-1A0AC45F7A10}">
      <dsp:nvSpPr>
        <dsp:cNvPr id="0" name=""/>
        <dsp:cNvSpPr/>
      </dsp:nvSpPr>
      <dsp:spPr>
        <a:xfrm>
          <a:off x="2032000" y="1286933"/>
          <a:ext cx="4080256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D18577-40AF-4172-9497-18D0A14F92D8}">
      <dsp:nvSpPr>
        <dsp:cNvPr id="0" name=""/>
        <dsp:cNvSpPr/>
      </dsp:nvSpPr>
      <dsp:spPr>
        <a:xfrm>
          <a:off x="0" y="677333"/>
          <a:ext cx="4064000" cy="406400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000" b="-4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B97A09-C62A-494E-8E02-DF087132550C}">
      <dsp:nvSpPr>
        <dsp:cNvPr id="0" name=""/>
        <dsp:cNvSpPr/>
      </dsp:nvSpPr>
      <dsp:spPr>
        <a:xfrm>
          <a:off x="731520" y="2835317"/>
          <a:ext cx="2600960" cy="134112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Backyard Bird Watching</a:t>
          </a:r>
          <a:endParaRPr lang="en-US" sz="3600" kern="1200" dirty="0"/>
        </a:p>
      </dsp:txBody>
      <dsp:txXfrm>
        <a:off x="731520" y="2835317"/>
        <a:ext cx="2600960" cy="1341120"/>
      </dsp:txXfrm>
    </dsp:sp>
    <dsp:sp modelId="{E192DF27-E754-48CC-AA1E-46417AF120AF}">
      <dsp:nvSpPr>
        <dsp:cNvPr id="0" name=""/>
        <dsp:cNvSpPr/>
      </dsp:nvSpPr>
      <dsp:spPr>
        <a:xfrm>
          <a:off x="5502656" y="677333"/>
          <a:ext cx="1219200" cy="1219200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5000" b="-2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738FA8-5758-4144-B46D-5CA3241A3E32}">
      <dsp:nvSpPr>
        <dsp:cNvPr id="0" name=""/>
        <dsp:cNvSpPr/>
      </dsp:nvSpPr>
      <dsp:spPr>
        <a:xfrm>
          <a:off x="6721856" y="677333"/>
          <a:ext cx="1406143" cy="1219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0" rIns="72390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Woodpecker</a:t>
          </a:r>
          <a:endParaRPr lang="en-US" sz="1900" kern="1200" dirty="0"/>
        </a:p>
      </dsp:txBody>
      <dsp:txXfrm>
        <a:off x="6721856" y="677333"/>
        <a:ext cx="1406143" cy="1219200"/>
      </dsp:txXfrm>
    </dsp:sp>
    <dsp:sp modelId="{07EA7B13-0CBD-4F85-A664-3DA4F5B0E36C}">
      <dsp:nvSpPr>
        <dsp:cNvPr id="0" name=""/>
        <dsp:cNvSpPr/>
      </dsp:nvSpPr>
      <dsp:spPr>
        <a:xfrm>
          <a:off x="4917439" y="2099733"/>
          <a:ext cx="1219200" cy="1219200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206CD9-632B-4F0A-A761-A6295CB6B283}">
      <dsp:nvSpPr>
        <dsp:cNvPr id="0" name=""/>
        <dsp:cNvSpPr/>
      </dsp:nvSpPr>
      <dsp:spPr>
        <a:xfrm>
          <a:off x="6136639" y="2099733"/>
          <a:ext cx="759206" cy="1219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0" rIns="72390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Robin</a:t>
          </a:r>
          <a:endParaRPr lang="en-US" sz="1900" kern="1200" dirty="0"/>
        </a:p>
      </dsp:txBody>
      <dsp:txXfrm>
        <a:off x="6136639" y="2099733"/>
        <a:ext cx="759206" cy="1219200"/>
      </dsp:txXfrm>
    </dsp:sp>
    <dsp:sp modelId="{E3EE147C-76B3-47CC-ABA6-36C75786B2F4}">
      <dsp:nvSpPr>
        <dsp:cNvPr id="0" name=""/>
        <dsp:cNvSpPr/>
      </dsp:nvSpPr>
      <dsp:spPr>
        <a:xfrm>
          <a:off x="5502656" y="3522133"/>
          <a:ext cx="1219200" cy="1219200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9000" b="-1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7DD4D7-3BB2-4FC8-8A09-122C83A9CEDB}">
      <dsp:nvSpPr>
        <dsp:cNvPr id="0" name=""/>
        <dsp:cNvSpPr/>
      </dsp:nvSpPr>
      <dsp:spPr>
        <a:xfrm>
          <a:off x="6721856" y="3522133"/>
          <a:ext cx="971118" cy="1219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0" rIns="72390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Cardinal</a:t>
          </a:r>
          <a:endParaRPr lang="en-US" sz="1900" kern="1200" dirty="0"/>
        </a:p>
      </dsp:txBody>
      <dsp:txXfrm>
        <a:off x="6721856" y="3522133"/>
        <a:ext cx="971118" cy="12192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996BC-BE7A-4452-B6F8-A82934D68D0C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28BE3-87AA-4609-A353-73F80A17C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815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996BC-BE7A-4452-B6F8-A82934D68D0C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28BE3-87AA-4609-A353-73F80A17C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835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996BC-BE7A-4452-B6F8-A82934D68D0C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28BE3-87AA-4609-A353-73F80A17C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599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996BC-BE7A-4452-B6F8-A82934D68D0C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28BE3-87AA-4609-A353-73F80A17C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786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996BC-BE7A-4452-B6F8-A82934D68D0C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28BE3-87AA-4609-A353-73F80A17C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575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996BC-BE7A-4452-B6F8-A82934D68D0C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28BE3-87AA-4609-A353-73F80A17C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413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996BC-BE7A-4452-B6F8-A82934D68D0C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28BE3-87AA-4609-A353-73F80A17C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859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996BC-BE7A-4452-B6F8-A82934D68D0C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28BE3-87AA-4609-A353-73F80A17C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788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996BC-BE7A-4452-B6F8-A82934D68D0C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28BE3-87AA-4609-A353-73F80A17C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059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996BC-BE7A-4452-B6F8-A82934D68D0C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28BE3-87AA-4609-A353-73F80A17C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11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996BC-BE7A-4452-B6F8-A82934D68D0C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28BE3-87AA-4609-A353-73F80A17C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382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5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996BC-BE7A-4452-B6F8-A82934D68D0C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28BE3-87AA-4609-A353-73F80A17C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626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82029080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733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800" dirty="0" smtClean="0">
                <a:latin typeface="Papyrus" panose="03070502060502030205" pitchFamily="66" charset="0"/>
              </a:rPr>
              <a:t>Birding Supplies</a:t>
            </a:r>
            <a:endParaRPr lang="en-US" sz="4800" dirty="0">
              <a:latin typeface="Papyrus" panose="03070502060502030205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Binoculars</a:t>
            </a:r>
          </a:p>
          <a:p>
            <a:pPr lvl="1"/>
            <a:r>
              <a:rPr lang="en-US" sz="2800" dirty="0" smtClean="0"/>
              <a:t>Choose 7x or 8x power</a:t>
            </a:r>
          </a:p>
          <a:p>
            <a:r>
              <a:rPr lang="en-US" sz="3200" dirty="0" smtClean="0"/>
              <a:t>Birdhouse</a:t>
            </a:r>
          </a:p>
          <a:p>
            <a:pPr lvl="1"/>
            <a:r>
              <a:rPr lang="en-US" sz="2800" dirty="0" smtClean="0"/>
              <a:t>Keep several feet from ground</a:t>
            </a:r>
          </a:p>
          <a:p>
            <a:r>
              <a:rPr lang="en-US" sz="3200" dirty="0" smtClean="0"/>
              <a:t>Feeder</a:t>
            </a:r>
          </a:p>
          <a:p>
            <a:pPr lvl="1"/>
            <a:r>
              <a:rPr lang="en-US" sz="2800" dirty="0" smtClean="0"/>
              <a:t>Fill with seed blend</a:t>
            </a:r>
          </a:p>
        </p:txBody>
      </p:sp>
    </p:spTree>
    <p:extLst>
      <p:ext uri="{BB962C8B-B14F-4D97-AF65-F5344CB8AC3E}">
        <p14:creationId xmlns:p14="http://schemas.microsoft.com/office/powerpoint/2010/main" val="266786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25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Papyrus</vt:lpstr>
      <vt:lpstr>Office Theme</vt:lpstr>
      <vt:lpstr>PowerPoint Presentation</vt:lpstr>
      <vt:lpstr>Birding Supplies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Gill, Robert J</cp:lastModifiedBy>
  <cp:revision>5</cp:revision>
  <dcterms:created xsi:type="dcterms:W3CDTF">2013-01-24T02:36:32Z</dcterms:created>
  <dcterms:modified xsi:type="dcterms:W3CDTF">2015-02-25T21:17:33Z</dcterms:modified>
</cp:coreProperties>
</file>